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559" autoAdjust="0"/>
    <p:restoredTop sz="94660"/>
  </p:normalViewPr>
  <p:slideViewPr>
    <p:cSldViewPr>
      <p:cViewPr varScale="1">
        <p:scale>
          <a:sx n="66" d="100"/>
          <a:sy n="66" d="100"/>
        </p:scale>
        <p:origin x="-151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C485B79-E1FA-4B22-B06E-D7F12175B7B1}" type="datetimeFigureOut">
              <a:rPr lang="ar-IQ" smtClean="0"/>
              <a:t>13/07/1442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0EAAFB0-D80A-46F3-982A-F8E3A351D89B}" type="slidenum">
              <a:rPr lang="ar-IQ" smtClean="0"/>
              <a:t>‹#›</a:t>
            </a:fld>
            <a:endParaRPr lang="ar-IQ"/>
          </a:p>
        </p:txBody>
      </p:sp>
    </p:spTree>
    <p:extLst>
      <p:ext uri="{BB962C8B-B14F-4D97-AF65-F5344CB8AC3E}">
        <p14:creationId xmlns:p14="http://schemas.microsoft.com/office/powerpoint/2010/main" val="764656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C485B79-E1FA-4B22-B06E-D7F12175B7B1}" type="datetimeFigureOut">
              <a:rPr lang="ar-IQ" smtClean="0"/>
              <a:t>13/07/1442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0EAAFB0-D80A-46F3-982A-F8E3A351D89B}" type="slidenum">
              <a:rPr lang="ar-IQ" smtClean="0"/>
              <a:t>‹#›</a:t>
            </a:fld>
            <a:endParaRPr lang="ar-IQ"/>
          </a:p>
        </p:txBody>
      </p:sp>
    </p:spTree>
    <p:extLst>
      <p:ext uri="{BB962C8B-B14F-4D97-AF65-F5344CB8AC3E}">
        <p14:creationId xmlns:p14="http://schemas.microsoft.com/office/powerpoint/2010/main" val="1164132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C485B79-E1FA-4B22-B06E-D7F12175B7B1}" type="datetimeFigureOut">
              <a:rPr lang="ar-IQ" smtClean="0"/>
              <a:t>13/07/1442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0EAAFB0-D80A-46F3-982A-F8E3A351D89B}" type="slidenum">
              <a:rPr lang="ar-IQ" smtClean="0"/>
              <a:t>‹#›</a:t>
            </a:fld>
            <a:endParaRPr lang="ar-IQ"/>
          </a:p>
        </p:txBody>
      </p:sp>
    </p:spTree>
    <p:extLst>
      <p:ext uri="{BB962C8B-B14F-4D97-AF65-F5344CB8AC3E}">
        <p14:creationId xmlns:p14="http://schemas.microsoft.com/office/powerpoint/2010/main" val="292401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C485B79-E1FA-4B22-B06E-D7F12175B7B1}" type="datetimeFigureOut">
              <a:rPr lang="ar-IQ" smtClean="0"/>
              <a:t>13/07/1442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0EAAFB0-D80A-46F3-982A-F8E3A351D89B}" type="slidenum">
              <a:rPr lang="ar-IQ" smtClean="0"/>
              <a:t>‹#›</a:t>
            </a:fld>
            <a:endParaRPr lang="ar-IQ"/>
          </a:p>
        </p:txBody>
      </p:sp>
    </p:spTree>
    <p:extLst>
      <p:ext uri="{BB962C8B-B14F-4D97-AF65-F5344CB8AC3E}">
        <p14:creationId xmlns:p14="http://schemas.microsoft.com/office/powerpoint/2010/main" val="2313278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C485B79-E1FA-4B22-B06E-D7F12175B7B1}" type="datetimeFigureOut">
              <a:rPr lang="ar-IQ" smtClean="0"/>
              <a:t>13/07/1442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0EAAFB0-D80A-46F3-982A-F8E3A351D89B}" type="slidenum">
              <a:rPr lang="ar-IQ" smtClean="0"/>
              <a:t>‹#›</a:t>
            </a:fld>
            <a:endParaRPr lang="ar-IQ"/>
          </a:p>
        </p:txBody>
      </p:sp>
    </p:spTree>
    <p:extLst>
      <p:ext uri="{BB962C8B-B14F-4D97-AF65-F5344CB8AC3E}">
        <p14:creationId xmlns:p14="http://schemas.microsoft.com/office/powerpoint/2010/main" val="1592292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C485B79-E1FA-4B22-B06E-D7F12175B7B1}" type="datetimeFigureOut">
              <a:rPr lang="ar-IQ" smtClean="0"/>
              <a:t>13/07/1442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0EAAFB0-D80A-46F3-982A-F8E3A351D89B}" type="slidenum">
              <a:rPr lang="ar-IQ" smtClean="0"/>
              <a:t>‹#›</a:t>
            </a:fld>
            <a:endParaRPr lang="ar-IQ"/>
          </a:p>
        </p:txBody>
      </p:sp>
    </p:spTree>
    <p:extLst>
      <p:ext uri="{BB962C8B-B14F-4D97-AF65-F5344CB8AC3E}">
        <p14:creationId xmlns:p14="http://schemas.microsoft.com/office/powerpoint/2010/main" val="2772008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C485B79-E1FA-4B22-B06E-D7F12175B7B1}" type="datetimeFigureOut">
              <a:rPr lang="ar-IQ" smtClean="0"/>
              <a:t>13/07/1442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0EAAFB0-D80A-46F3-982A-F8E3A351D89B}" type="slidenum">
              <a:rPr lang="ar-IQ" smtClean="0"/>
              <a:t>‹#›</a:t>
            </a:fld>
            <a:endParaRPr lang="ar-IQ"/>
          </a:p>
        </p:txBody>
      </p:sp>
    </p:spTree>
    <p:extLst>
      <p:ext uri="{BB962C8B-B14F-4D97-AF65-F5344CB8AC3E}">
        <p14:creationId xmlns:p14="http://schemas.microsoft.com/office/powerpoint/2010/main" val="2490432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C485B79-E1FA-4B22-B06E-D7F12175B7B1}" type="datetimeFigureOut">
              <a:rPr lang="ar-IQ" smtClean="0"/>
              <a:t>13/07/1442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0EAAFB0-D80A-46F3-982A-F8E3A351D89B}" type="slidenum">
              <a:rPr lang="ar-IQ" smtClean="0"/>
              <a:t>‹#›</a:t>
            </a:fld>
            <a:endParaRPr lang="ar-IQ"/>
          </a:p>
        </p:txBody>
      </p:sp>
    </p:spTree>
    <p:extLst>
      <p:ext uri="{BB962C8B-B14F-4D97-AF65-F5344CB8AC3E}">
        <p14:creationId xmlns:p14="http://schemas.microsoft.com/office/powerpoint/2010/main" val="3088229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C485B79-E1FA-4B22-B06E-D7F12175B7B1}" type="datetimeFigureOut">
              <a:rPr lang="ar-IQ" smtClean="0"/>
              <a:t>13/07/1442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0EAAFB0-D80A-46F3-982A-F8E3A351D89B}" type="slidenum">
              <a:rPr lang="ar-IQ" smtClean="0"/>
              <a:t>‹#›</a:t>
            </a:fld>
            <a:endParaRPr lang="ar-IQ"/>
          </a:p>
        </p:txBody>
      </p:sp>
    </p:spTree>
    <p:extLst>
      <p:ext uri="{BB962C8B-B14F-4D97-AF65-F5344CB8AC3E}">
        <p14:creationId xmlns:p14="http://schemas.microsoft.com/office/powerpoint/2010/main" val="2062876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C485B79-E1FA-4B22-B06E-D7F12175B7B1}" type="datetimeFigureOut">
              <a:rPr lang="ar-IQ" smtClean="0"/>
              <a:t>13/07/1442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0EAAFB0-D80A-46F3-982A-F8E3A351D89B}" type="slidenum">
              <a:rPr lang="ar-IQ" smtClean="0"/>
              <a:t>‹#›</a:t>
            </a:fld>
            <a:endParaRPr lang="ar-IQ"/>
          </a:p>
        </p:txBody>
      </p:sp>
    </p:spTree>
    <p:extLst>
      <p:ext uri="{BB962C8B-B14F-4D97-AF65-F5344CB8AC3E}">
        <p14:creationId xmlns:p14="http://schemas.microsoft.com/office/powerpoint/2010/main" val="3611032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C485B79-E1FA-4B22-B06E-D7F12175B7B1}" type="datetimeFigureOut">
              <a:rPr lang="ar-IQ" smtClean="0"/>
              <a:t>13/07/1442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0EAAFB0-D80A-46F3-982A-F8E3A351D89B}" type="slidenum">
              <a:rPr lang="ar-IQ" smtClean="0"/>
              <a:t>‹#›</a:t>
            </a:fld>
            <a:endParaRPr lang="ar-IQ"/>
          </a:p>
        </p:txBody>
      </p:sp>
    </p:spTree>
    <p:extLst>
      <p:ext uri="{BB962C8B-B14F-4D97-AF65-F5344CB8AC3E}">
        <p14:creationId xmlns:p14="http://schemas.microsoft.com/office/powerpoint/2010/main" val="1130193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C485B79-E1FA-4B22-B06E-D7F12175B7B1}" type="datetimeFigureOut">
              <a:rPr lang="ar-IQ" smtClean="0"/>
              <a:t>13/07/1442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0EAAFB0-D80A-46F3-982A-F8E3A351D89B}" type="slidenum">
              <a:rPr lang="ar-IQ" smtClean="0"/>
              <a:t>‹#›</a:t>
            </a:fld>
            <a:endParaRPr lang="ar-IQ"/>
          </a:p>
        </p:txBody>
      </p:sp>
    </p:spTree>
    <p:extLst>
      <p:ext uri="{BB962C8B-B14F-4D97-AF65-F5344CB8AC3E}">
        <p14:creationId xmlns:p14="http://schemas.microsoft.com/office/powerpoint/2010/main" val="3276480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تكملة نظرية روجرز</a:t>
            </a:r>
            <a:endParaRPr lang="ar-IQ" dirty="0"/>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2798654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شروط العلاج عند روجرز</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smtClean="0"/>
              <a:t>وضع روجرز </a:t>
            </a:r>
            <a:r>
              <a:rPr lang="ar-IQ" dirty="0" smtClean="0"/>
              <a:t>سبعة </a:t>
            </a:r>
            <a:r>
              <a:rPr lang="ar-IQ" dirty="0" smtClean="0"/>
              <a:t>شروط للعلاج وهي :</a:t>
            </a:r>
          </a:p>
          <a:p>
            <a:r>
              <a:rPr lang="ar-IQ" dirty="0" smtClean="0"/>
              <a:t>1-الاتصال </a:t>
            </a:r>
            <a:r>
              <a:rPr lang="ar-IQ" dirty="0" err="1" smtClean="0"/>
              <a:t>السايكولوجي</a:t>
            </a:r>
            <a:r>
              <a:rPr lang="ar-IQ" dirty="0" smtClean="0"/>
              <a:t> : ويعني بذلك ان يفهم المرشد خبرات المسترشد وينتبه الى ما يقوله من افكار ومشاعر ويواجه افكاره غير الصحيحة </a:t>
            </a:r>
            <a:r>
              <a:rPr lang="ar-IQ" dirty="0" err="1" smtClean="0"/>
              <a:t>لاظهار</a:t>
            </a:r>
            <a:r>
              <a:rPr lang="ar-IQ" dirty="0" smtClean="0"/>
              <a:t> التناقض فيها ويعكس ويلخص هذه المشاعر وان الارشاد لن يكون ناجحاً بدون وجود اتصال بين المرشد المسترشد</a:t>
            </a:r>
          </a:p>
          <a:p>
            <a:r>
              <a:rPr lang="ar-IQ" dirty="0" smtClean="0"/>
              <a:t>2-ان يكون المسترشد غير منسجم مع ذاته ويرى روجرز ان عدم توافق الفرد مع ذاته يرجع الى محاولاته الفاشلة للتغلب على مشاكله الناتجة من عدم الانسجام بين مفهومه عن ذاته </a:t>
            </a:r>
            <a:r>
              <a:rPr lang="ar-IQ" dirty="0" err="1" smtClean="0"/>
              <a:t>وسلوكاته</a:t>
            </a:r>
            <a:r>
              <a:rPr lang="ar-IQ" dirty="0" smtClean="0"/>
              <a:t> ويرى روجرز انه كلما كان المسترشد قلقاً وعنده دافعية نحو التحسين كلما كان الارشاد ناجحاً</a:t>
            </a:r>
          </a:p>
          <a:p>
            <a:endParaRPr lang="ar-IQ" dirty="0"/>
          </a:p>
        </p:txBody>
      </p:sp>
    </p:spTree>
    <p:extLst>
      <p:ext uri="{BB962C8B-B14F-4D97-AF65-F5344CB8AC3E}">
        <p14:creationId xmlns:p14="http://schemas.microsoft.com/office/powerpoint/2010/main" val="1425431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r>
              <a:rPr lang="ar-IQ" dirty="0" smtClean="0"/>
              <a:t>3-ان </a:t>
            </a:r>
            <a:r>
              <a:rPr lang="ar-IQ" dirty="0" smtClean="0"/>
              <a:t>يكون المرشد اصيلاً في تعامله مع المسترشد وان يعي خبراته ويجب ان لا يكون مخادعاً او مجرد لاعب لدور ما </a:t>
            </a:r>
          </a:p>
          <a:p>
            <a:r>
              <a:rPr lang="ar-IQ" dirty="0" smtClean="0"/>
              <a:t>4- الاحترام الايجابي غير المشروط اي ان يحترم المرشد المسترشد كانسان له قيمه بغض النظر عن مشكلاته وان لا يعنونه بالقاب الامر الذي لا يساعد على تقبل المسترشد للمرشد </a:t>
            </a:r>
          </a:p>
          <a:p>
            <a:r>
              <a:rPr lang="ar-IQ" dirty="0" smtClean="0"/>
              <a:t>5-التعاطف ويعني بذلك قدرة المرشد على فهم المسترشد من خلال اطاره المرجعي اي عالمه الخاص به وكما هو يدرك الامور </a:t>
            </a:r>
          </a:p>
          <a:p>
            <a:r>
              <a:rPr lang="ar-IQ" dirty="0" smtClean="0"/>
              <a:t>6-ان يبتعد المرشد عن عنونة المسترشد واصدار احكام قيمية عليه على اساس انه فاشل او ناجح مثلاً</a:t>
            </a:r>
          </a:p>
          <a:p>
            <a:r>
              <a:rPr lang="ar-IQ" dirty="0" smtClean="0"/>
              <a:t>7- ان على المرشد ان يبتعد عن استعمال عبارات نفسيه لا يفهما المسترشد </a:t>
            </a:r>
          </a:p>
          <a:p>
            <a:endParaRPr lang="ar-IQ" dirty="0"/>
          </a:p>
        </p:txBody>
      </p:sp>
    </p:spTree>
    <p:extLst>
      <p:ext uri="{BB962C8B-B14F-4D97-AF65-F5344CB8AC3E}">
        <p14:creationId xmlns:p14="http://schemas.microsoft.com/office/powerpoint/2010/main" val="3278004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اهداف العلاج</a:t>
            </a:r>
            <a:endParaRPr lang="ar-IQ" dirty="0"/>
          </a:p>
        </p:txBody>
      </p:sp>
      <p:sp>
        <p:nvSpPr>
          <p:cNvPr id="3" name="عنصر نائب للمحتوى 2"/>
          <p:cNvSpPr>
            <a:spLocks noGrp="1"/>
          </p:cNvSpPr>
          <p:nvPr>
            <p:ph idx="1"/>
          </p:nvPr>
        </p:nvSpPr>
        <p:spPr/>
        <p:txBody>
          <a:bodyPr/>
          <a:lstStyle/>
          <a:p>
            <a:r>
              <a:rPr lang="ar-IQ" dirty="0" smtClean="0"/>
              <a:t>1-مساعدة الفرد على ادراك خبراته المهددة لذاته وغير المهددة بحيث يستطيع ترميزها ووعيها وادماجها في مفهومه عن ذاته</a:t>
            </a:r>
          </a:p>
          <a:p>
            <a:r>
              <a:rPr lang="ar-IQ" dirty="0" smtClean="0"/>
              <a:t>2-مساعدة المسترشد على التوفيق بين مفهومه عن ذاته وخبراته ليستطيع ان يقوم </a:t>
            </a:r>
            <a:r>
              <a:rPr lang="ar-IQ" dirty="0" err="1" smtClean="0"/>
              <a:t>باعماله</a:t>
            </a:r>
            <a:r>
              <a:rPr lang="ar-IQ" dirty="0" smtClean="0"/>
              <a:t> </a:t>
            </a:r>
          </a:p>
          <a:p>
            <a:r>
              <a:rPr lang="ar-IQ" dirty="0" smtClean="0"/>
              <a:t>3-مساعدة المسترشد على النضج وازالة العوائق التي تقف امام تحقيقه لذاته</a:t>
            </a:r>
          </a:p>
          <a:p>
            <a:endParaRPr lang="ar-IQ" dirty="0"/>
          </a:p>
        </p:txBody>
      </p:sp>
    </p:spTree>
    <p:extLst>
      <p:ext uri="{BB962C8B-B14F-4D97-AF65-F5344CB8AC3E}">
        <p14:creationId xmlns:p14="http://schemas.microsoft.com/office/powerpoint/2010/main" val="2870075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طريقة العلاج</a:t>
            </a:r>
            <a:endParaRPr lang="ar-IQ" dirty="0"/>
          </a:p>
        </p:txBody>
      </p:sp>
      <p:sp>
        <p:nvSpPr>
          <p:cNvPr id="3" name="عنصر نائب للمحتوى 2"/>
          <p:cNvSpPr>
            <a:spLocks noGrp="1"/>
          </p:cNvSpPr>
          <p:nvPr>
            <p:ph idx="1"/>
          </p:nvPr>
        </p:nvSpPr>
        <p:spPr/>
        <p:txBody>
          <a:bodyPr>
            <a:normAutofit fontScale="85000" lnSpcReduction="20000"/>
          </a:bodyPr>
          <a:lstStyle/>
          <a:p>
            <a:r>
              <a:rPr lang="ar-IQ" dirty="0" smtClean="0"/>
              <a:t>1-يجلس المرشد المسترشد على كرسي مريح ويجلسان بشكل متقابل وتكون بينهما مسافة قد تسمى هذه المسافة بالمسافة الاجتماعية ،ويعرف المرشد المسترشد على نفسه وعلى عمله المتمثل في تقديم المساعدة له ويطمئنه بانه لن يبوح </a:t>
            </a:r>
            <a:r>
              <a:rPr lang="ar-IQ" dirty="0" err="1" smtClean="0"/>
              <a:t>باسراره</a:t>
            </a:r>
            <a:r>
              <a:rPr lang="ar-IQ" dirty="0" smtClean="0"/>
              <a:t> الامر الذي يخلق جواً من الثقة والالفة بينهما </a:t>
            </a:r>
          </a:p>
          <a:p>
            <a:r>
              <a:rPr lang="ar-IQ" dirty="0" smtClean="0"/>
              <a:t>2-الاصغاء : يصغي المرشد للمسترشد ويطلب منه التحدث في المشكلة التي جاء من اجلها بكل صراحة ويركز انتباهه لجميع رسائله اللفظية او غير اللفظية ويلاحظ عدم الانسجام بينهما ولا يقاطع حديثه ويستجيب له بهز رأسه او بغيرها من الوسائل للدلالة على فهمه ويجب ان لا ينشغل المرشد باي اعمال اثناء المقابلة لان ذلك سيعطي المسترشد شعوراً بعدم الاهمية ويلاحظ المرشد تعابير الوجه عند المسترشد لان الوجه هو مرأة الجسد</a:t>
            </a:r>
          </a:p>
          <a:p>
            <a:endParaRPr lang="ar-IQ" dirty="0"/>
          </a:p>
        </p:txBody>
      </p:sp>
    </p:spTree>
    <p:extLst>
      <p:ext uri="{BB962C8B-B14F-4D97-AF65-F5344CB8AC3E}">
        <p14:creationId xmlns:p14="http://schemas.microsoft.com/office/powerpoint/2010/main" val="369349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3-التنفيس: يعطي المرشد للمسترشد الفرصة لتفريغ بالون التوتر عنده والتحدث عن مشكلته بكل صراحة الامر الذي يساعد على تخفيف قلقه وتوتره ويساعده على الاسترخاء</a:t>
            </a:r>
          </a:p>
          <a:p>
            <a:r>
              <a:rPr lang="ar-IQ" dirty="0" smtClean="0"/>
              <a:t>4-عكس المشاعر : اسلوب يعكس فيه المرشد مشاعر المسترشد وبلغته الخاصة ليحصل على اتفاق من المسترشد بانه قد فهم مشاعره وافكاره كما يريدها فعلاً</a:t>
            </a:r>
          </a:p>
          <a:p>
            <a:r>
              <a:rPr lang="ar-IQ" dirty="0" smtClean="0"/>
              <a:t>5-السؤال:يسأل المرشد المسترشد اسئلة لا تقتصر اجوبتها على نعم او لا ولكن تحتوي على وصف للمشكلة التي يعاني منها المسترشد</a:t>
            </a:r>
          </a:p>
          <a:p>
            <a:endParaRPr lang="ar-IQ" dirty="0"/>
          </a:p>
        </p:txBody>
      </p:sp>
    </p:spTree>
    <p:extLst>
      <p:ext uri="{BB962C8B-B14F-4D97-AF65-F5344CB8AC3E}">
        <p14:creationId xmlns:p14="http://schemas.microsoft.com/office/powerpoint/2010/main" val="4247009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r>
              <a:rPr lang="ar-IQ" dirty="0" smtClean="0"/>
              <a:t>6-طلب التوضيح: اذا لم يفهم المرشد الافكار التي يتحدث فيها المسترشد يطلب منه ان يوضح هذه الافكار او المشاعر </a:t>
            </a:r>
            <a:r>
              <a:rPr lang="ar-IQ" dirty="0" err="1" smtClean="0"/>
              <a:t>بالامثلة</a:t>
            </a:r>
            <a:endParaRPr lang="ar-IQ" dirty="0" smtClean="0"/>
          </a:p>
          <a:p>
            <a:r>
              <a:rPr lang="ar-IQ" dirty="0" smtClean="0"/>
              <a:t>7-المواجهة الحريصة : يواجه المرشد الافكار والمشاعر والانفعالات غير النافعة والهدامة عند المسترشد ولا </a:t>
            </a:r>
            <a:r>
              <a:rPr lang="ar-IQ" dirty="0" err="1" smtClean="0"/>
              <a:t>تاخذ</a:t>
            </a:r>
            <a:r>
              <a:rPr lang="ar-IQ" dirty="0" smtClean="0"/>
              <a:t> المواجهة شكل هجوم على المسترشد او تشتمل على اصدار احكام قيمية ضده ، بل هي عملية اعطاء تغذية راجعة للمسترشد بهدف مساعدته على عدم غرس افكار ومشاعر غير مناسبة في شخصيته او في مفهومه عن نفسه الامر الذي يقوده الى سوء التكيف </a:t>
            </a:r>
          </a:p>
          <a:p>
            <a:endParaRPr lang="ar-IQ" dirty="0"/>
          </a:p>
        </p:txBody>
      </p:sp>
    </p:spTree>
    <p:extLst>
      <p:ext uri="{BB962C8B-B14F-4D97-AF65-F5344CB8AC3E}">
        <p14:creationId xmlns:p14="http://schemas.microsoft.com/office/powerpoint/2010/main" val="2349611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r>
              <a:rPr lang="ar-IQ" sz="2800" dirty="0" smtClean="0"/>
              <a:t>8-الصمت : هو احدى المهارات التي يجب ان تتوفر في كل من المرشد والمسترشد على حد سواء فصمت المرشد يعطي المسترشد فرصة لالتقاط انفاسه وترتيب افكاره وتنظيمها </a:t>
            </a:r>
            <a:r>
              <a:rPr lang="ar-IQ" sz="2800" dirty="0" err="1" smtClean="0"/>
              <a:t>للاجابة</a:t>
            </a:r>
            <a:r>
              <a:rPr lang="ar-IQ" sz="2800" dirty="0" smtClean="0"/>
              <a:t> على اسئلته بشكل افضل اما صمت المسترشد فيعني اعطاء فرصة للمرشد للتفكير في حلول وبدائل لمشكلة المسترشد</a:t>
            </a:r>
          </a:p>
          <a:p>
            <a:r>
              <a:rPr lang="ar-IQ" sz="2800" dirty="0" smtClean="0"/>
              <a:t>9-تلخيص المشاعر: وهو اسلوب يستخدمه المرشد لتلخيص افكار ومشاعر المسترشد بشكل مكثف ومترابط ويقوم المرشد بهذا العمل اذا احس ان المقابلة قد اصبحت ضحلة </a:t>
            </a:r>
          </a:p>
          <a:p>
            <a:r>
              <a:rPr lang="ar-IQ" sz="2800" dirty="0" smtClean="0"/>
              <a:t>10-لا يفرض المرشد على المسترشد اية حلول او بدائل وعلى العكس يتيح المرشد للمسترشد اختيار البدائل والقرارات التي تناسبه كما انه لا يوحي له </a:t>
            </a:r>
            <a:r>
              <a:rPr lang="ar-IQ" sz="2800" dirty="0" err="1" smtClean="0"/>
              <a:t>باية</a:t>
            </a:r>
            <a:r>
              <a:rPr lang="ar-IQ" sz="2800" dirty="0" smtClean="0"/>
              <a:t> اجابات او ان يكمل حديثه بعبارات من عنده او يقدم تفسيرات من خبرته الخاصة</a:t>
            </a:r>
          </a:p>
          <a:p>
            <a:r>
              <a:rPr lang="ar-IQ" sz="2800" dirty="0" smtClean="0"/>
              <a:t>11-المرشد هو حجر الزاوية في العلاج وفي احداث التغيير وان العبء الاكبر يقع عليه في عملية العلاج وليس </a:t>
            </a:r>
            <a:r>
              <a:rPr lang="ar-IQ" sz="2800" smtClean="0"/>
              <a:t>على المسترشد</a:t>
            </a:r>
            <a:endParaRPr lang="ar-IQ" sz="2800" dirty="0"/>
          </a:p>
        </p:txBody>
      </p:sp>
    </p:spTree>
    <p:extLst>
      <p:ext uri="{BB962C8B-B14F-4D97-AF65-F5344CB8AC3E}">
        <p14:creationId xmlns:p14="http://schemas.microsoft.com/office/powerpoint/2010/main" val="53980586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634</Words>
  <Application>Microsoft Office PowerPoint</Application>
  <PresentationFormat>عرض على الشاشة (3:4)‏</PresentationFormat>
  <Paragraphs>26</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تكملة نظرية روجرز</vt:lpstr>
      <vt:lpstr>شروط العلاج عند روجرز</vt:lpstr>
      <vt:lpstr>عرض تقديمي في PowerPoint</vt:lpstr>
      <vt:lpstr>اهداف العلاج</vt:lpstr>
      <vt:lpstr>طريقة العلاج</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تكملة نظرية روجرز</dc:title>
  <dc:creator>Maher</dc:creator>
  <cp:lastModifiedBy>Maher</cp:lastModifiedBy>
  <cp:revision>2</cp:revision>
  <dcterms:created xsi:type="dcterms:W3CDTF">2021-02-24T10:39:34Z</dcterms:created>
  <dcterms:modified xsi:type="dcterms:W3CDTF">2021-02-24T10:57:08Z</dcterms:modified>
</cp:coreProperties>
</file>