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10/07/1442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90465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/>
          <a:p>
            <a:r>
              <a:rPr lang="ar-IQ" sz="4000" dirty="0" smtClean="0"/>
              <a:t>كلية التربية المقداد – قسم الرياضيات    </a:t>
            </a:r>
            <a:br>
              <a:rPr lang="ar-IQ" sz="4000" dirty="0" smtClean="0"/>
            </a:br>
            <a:r>
              <a:rPr lang="ar-IQ" sz="4000" dirty="0"/>
              <a:t/>
            </a:r>
            <a:br>
              <a:rPr lang="ar-IQ" sz="4000" dirty="0"/>
            </a:br>
            <a:r>
              <a:rPr lang="ar-IQ" sz="4000" b="1" dirty="0" smtClean="0">
                <a:latin typeface="Agency FB" pitchFamily="34" charset="0"/>
              </a:rPr>
              <a:t>محاضرة عن </a:t>
            </a:r>
            <a:br>
              <a:rPr lang="ar-IQ" sz="4000" b="1" dirty="0" smtClean="0">
                <a:latin typeface="Agency FB" pitchFamily="34" charset="0"/>
              </a:rPr>
            </a:br>
            <a:r>
              <a:rPr lang="en-US" sz="4000" b="1" dirty="0" err="1" smtClean="0">
                <a:latin typeface="Agency FB" pitchFamily="34" charset="0"/>
              </a:rPr>
              <a:t>m.file</a:t>
            </a:r>
            <a:r>
              <a:rPr lang="en-US" sz="4000" b="1" dirty="0" smtClean="0">
                <a:latin typeface="Agency FB" pitchFamily="34" charset="0"/>
              </a:rPr>
              <a:t/>
            </a:r>
            <a:br>
              <a:rPr lang="en-US" sz="4000" b="1" dirty="0" smtClean="0">
                <a:latin typeface="Agency FB" pitchFamily="34" charset="0"/>
              </a:rPr>
            </a:br>
            <a:r>
              <a:rPr lang="en-US" sz="4000" b="1" dirty="0">
                <a:latin typeface="Agency FB" pitchFamily="34" charset="0"/>
              </a:rPr>
              <a:t/>
            </a:r>
            <a:br>
              <a:rPr lang="en-US" sz="4000" b="1" dirty="0">
                <a:latin typeface="Agency FB" pitchFamily="34" charset="0"/>
              </a:rPr>
            </a:br>
            <a:r>
              <a:rPr lang="en-US" sz="4000" b="1" dirty="0" smtClean="0">
                <a:latin typeface="Agency FB" pitchFamily="34" charset="0"/>
              </a:rPr>
              <a:t/>
            </a:r>
            <a:br>
              <a:rPr lang="en-US" sz="4000" b="1" dirty="0" smtClean="0">
                <a:latin typeface="Agency FB" pitchFamily="34" charset="0"/>
              </a:rPr>
            </a:br>
            <a:r>
              <a:rPr lang="ar-IQ" sz="4000" b="1" dirty="0" smtClean="0">
                <a:latin typeface="Agency FB" pitchFamily="34" charset="0"/>
              </a:rPr>
              <a:t>مدرس المادة </a:t>
            </a:r>
            <a:br>
              <a:rPr lang="ar-IQ" sz="4000" b="1" dirty="0" smtClean="0">
                <a:latin typeface="Agency FB" pitchFamily="34" charset="0"/>
              </a:rPr>
            </a:br>
            <a:r>
              <a:rPr lang="ar-IQ" sz="4000" b="1" dirty="0" smtClean="0">
                <a:latin typeface="Agency FB" pitchFamily="34" charset="0"/>
              </a:rPr>
              <a:t>عهود فاضل علوان</a:t>
            </a:r>
            <a:endParaRPr lang="ar-IQ" sz="4000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22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6247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sz="2800" dirty="0" smtClean="0"/>
              <a:t>الصورة اعلاه تبين الواجهة الرئيسية لبرنامج الماتلاب</a:t>
            </a:r>
            <a:endParaRPr lang="ar-IQ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" y="-99392"/>
            <a:ext cx="913794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6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6693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sz="1800" b="1" dirty="0" smtClean="0"/>
              <a:t>الصورة اعلاه توضح الية فتح </a:t>
            </a:r>
            <a:r>
              <a:rPr lang="en-US" sz="1800" b="1" dirty="0" err="1" smtClean="0"/>
              <a:t>m.file</a:t>
            </a:r>
            <a:r>
              <a:rPr lang="ar-IQ" sz="1800" b="1" dirty="0" smtClean="0"/>
              <a:t/>
            </a:r>
            <a:br>
              <a:rPr lang="ar-IQ" sz="1800" b="1" dirty="0" smtClean="0"/>
            </a:br>
            <a:r>
              <a:rPr lang="ar-IQ" sz="1800" b="1" dirty="0" smtClean="0"/>
              <a:t>من خلال </a:t>
            </a:r>
            <a:r>
              <a:rPr lang="en-US" sz="1800" b="1" dirty="0" smtClean="0"/>
              <a:t>new</a:t>
            </a:r>
            <a:r>
              <a:rPr lang="ar-IQ" sz="1800" b="1" dirty="0" smtClean="0"/>
              <a:t> ثم </a:t>
            </a:r>
            <a:r>
              <a:rPr lang="en-US" sz="1800" b="1" dirty="0" smtClean="0"/>
              <a:t>script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59046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sz="1800" b="1" dirty="0" smtClean="0"/>
              <a:t>من الخطوة السابقة عند الضغط على </a:t>
            </a:r>
            <a:r>
              <a:rPr lang="en-US" sz="1800" b="1" dirty="0" smtClean="0"/>
              <a:t>Enter</a:t>
            </a:r>
            <a:r>
              <a:rPr lang="ar-IQ" sz="1800" b="1" dirty="0" smtClean="0"/>
              <a:t> يفتح لنا ملف 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m.file</a:t>
            </a:r>
            <a:endParaRPr lang="ar-IQ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06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9046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sz="1800" b="1" dirty="0" smtClean="0"/>
              <a:t>في هذه الخطوة لا يتم تنفيذ البرنامج الا بعد حفظه وكما مبين في الصورة اعلاه</a:t>
            </a:r>
            <a:endParaRPr lang="ar-IQ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158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9046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ar-IQ" sz="1800" b="1" dirty="0" smtClean="0"/>
              <a:t>هنا تم تنفيذ البرنامج وظهرت النتيجة في </a:t>
            </a:r>
            <a:r>
              <a:rPr lang="en-US" sz="1800" b="1" dirty="0" smtClean="0"/>
              <a:t>command window</a:t>
            </a:r>
            <a:endParaRPr lang="ar-IQ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97"/>
            <a:ext cx="9001000" cy="5131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653969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</Words>
  <Application>Microsoft Office PowerPoint</Application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كلية التربية المقداد – قسم الرياضيات      محاضرة عن  m.file   مدرس المادة  عهود فاضل علوان</vt:lpstr>
      <vt:lpstr>        الصورة اعلاه تبين الواجهة الرئيسية لبرنامج الماتلاب</vt:lpstr>
      <vt:lpstr>         الصورة اعلاه توضح الية فتح m.file من خلال new ثم script  </vt:lpstr>
      <vt:lpstr>      من الخطوة السابقة عند الضغط على Enter يفتح لنا ملف  m.file</vt:lpstr>
      <vt:lpstr>       في هذه الخطوة لا يتم تنفيذ البرنامج الا بعد حفظه وكما مبين في الصورة اعلاه</vt:lpstr>
      <vt:lpstr>       هنا تم تنفيذ البرنامج وظهرت النتيجة في command window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DR.Ahmed Saker 2o1O</cp:lastModifiedBy>
  <cp:revision>7</cp:revision>
  <dcterms:created xsi:type="dcterms:W3CDTF">2021-02-18T14:45:24Z</dcterms:created>
  <dcterms:modified xsi:type="dcterms:W3CDTF">2021-02-21T18:14:50Z</dcterms:modified>
</cp:coreProperties>
</file>